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9735"/>
    <a:srgbClr val="1CA83A"/>
    <a:srgbClr val="00ABEB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30"/>
    <p:restoredTop sz="94639"/>
  </p:normalViewPr>
  <p:slideViewPr>
    <p:cSldViewPr snapToGrid="0" snapToObjects="1">
      <p:cViewPr varScale="1">
        <p:scale>
          <a:sx n="42" d="100"/>
          <a:sy n="42" d="100"/>
        </p:scale>
        <p:origin x="2238" y="6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F5184-9522-4747-A21F-A524F8358F8F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D12C1-3846-0D4C-99A0-E4F18B46F6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999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1D12C1-3846-0D4C-99A0-E4F18B46F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13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536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3025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69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187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1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861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50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029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578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10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64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18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11E20C8-F971-5340-AD34-E39EB133E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" y="3828"/>
            <a:ext cx="7543800" cy="106807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5E99768-77AB-1D4E-9E4A-8E8FDB8C9F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1475" y="341057"/>
            <a:ext cx="4279900" cy="10795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0469DEC-30DF-D548-99BF-5605BE75C6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375" y="2811314"/>
            <a:ext cx="6642100" cy="10668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AF1C969-C742-7B4B-829E-9230B04527C9}"/>
              </a:ext>
            </a:extLst>
          </p:cNvPr>
          <p:cNvSpPr txBox="1"/>
          <p:nvPr/>
        </p:nvSpPr>
        <p:spPr>
          <a:xfrm>
            <a:off x="604434" y="1819637"/>
            <a:ext cx="63233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500">
                <a:solidFill>
                  <a:srgbClr val="18973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安全にバーベキューを楽しむために、</a:t>
            </a:r>
          </a:p>
          <a:p>
            <a:pPr algn="ctr"/>
            <a:r>
              <a:rPr lang="ja-JP" altLang="en-US" sz="2500">
                <a:solidFill>
                  <a:srgbClr val="18973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ご協力お願いします！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FE47398-A9B4-0049-906D-9D11EBD1BE7C}"/>
              </a:ext>
            </a:extLst>
          </p:cNvPr>
          <p:cNvSpPr txBox="1"/>
          <p:nvPr/>
        </p:nvSpPr>
        <p:spPr>
          <a:xfrm>
            <a:off x="604434" y="3439675"/>
            <a:ext cx="5842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ゴミはご自宅へお持ち帰りください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48F07441-0623-B14F-9F64-9F8B038A80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8945" y="2606635"/>
            <a:ext cx="1219200" cy="11557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A1509B32-3A13-034D-9BAA-0E09BCC6B3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375" y="4438636"/>
            <a:ext cx="6642100" cy="10668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E8F30D6-C795-6F46-AF51-E3048573CB55}"/>
              </a:ext>
            </a:extLst>
          </p:cNvPr>
          <p:cNvSpPr txBox="1"/>
          <p:nvPr/>
        </p:nvSpPr>
        <p:spPr>
          <a:xfrm>
            <a:off x="604434" y="5066997"/>
            <a:ext cx="5842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手洗い、消毒などで手を清潔に保ちましょう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BF4AEE8C-4528-5345-9E51-90AD41B551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375" y="6065958"/>
            <a:ext cx="6642100" cy="10668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6D17C8E-DCEB-6146-9CC4-658AED974E4A}"/>
              </a:ext>
            </a:extLst>
          </p:cNvPr>
          <p:cNvSpPr txBox="1"/>
          <p:nvPr/>
        </p:nvSpPr>
        <p:spPr>
          <a:xfrm>
            <a:off x="604434" y="6694319"/>
            <a:ext cx="5842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周囲の人との距離を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en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m</a:t>
            </a:r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以上確保しましょう</a:t>
            </a: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EE3CFF09-CC85-074D-80B2-811E7A6DD5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375" y="7693280"/>
            <a:ext cx="6642100" cy="10668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FC309BC-F003-D140-B1AC-6AEA39710909}"/>
              </a:ext>
            </a:extLst>
          </p:cNvPr>
          <p:cNvSpPr txBox="1"/>
          <p:nvPr/>
        </p:nvSpPr>
        <p:spPr>
          <a:xfrm>
            <a:off x="604434" y="8321641"/>
            <a:ext cx="5842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飲料の回し飲みや、トング等の使い回しは禁止です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62C1715-DCDE-A74F-82FA-54955CB622AF}"/>
              </a:ext>
            </a:extLst>
          </p:cNvPr>
          <p:cNvSpPr txBox="1"/>
          <p:nvPr/>
        </p:nvSpPr>
        <p:spPr>
          <a:xfrm>
            <a:off x="604434" y="8953528"/>
            <a:ext cx="62937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20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密集・密着する行為があれば、</a:t>
            </a:r>
          </a:p>
          <a:p>
            <a:pPr algn="ctr"/>
            <a:r>
              <a:rPr lang="ja-JP" altLang="en-US" sz="20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ご利用をやめていただくこともあります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33ECAE9-F1D0-304A-B8CC-7D8D70AB9549}"/>
              </a:ext>
            </a:extLst>
          </p:cNvPr>
          <p:cNvSpPr/>
          <p:nvPr/>
        </p:nvSpPr>
        <p:spPr>
          <a:xfrm>
            <a:off x="1145843" y="9921122"/>
            <a:ext cx="51347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200">
                <a:latin typeface="Meiryo UI" panose="020B0604030504040204" pitchFamily="50" charset="-128"/>
                <a:ea typeface="Meiryo UI" panose="020B0604030504040204" pitchFamily="50" charset="-128"/>
              </a:rPr>
              <a:t>〇〇公園事務所　TEL：0000-00-0000</a:t>
            </a: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D07E9322-1716-094D-9C0F-55C4A5458B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6075" y="4384902"/>
            <a:ext cx="1676400" cy="1143000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A4A874F9-BE78-6D47-B10F-5DF5AEA904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54675" y="6231610"/>
            <a:ext cx="1219200" cy="762000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915E6C1B-A3F4-7D4E-92D9-0189B12C19B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31953" y="7595467"/>
            <a:ext cx="1270000" cy="1574800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EF2B5173-CD17-654A-AA3B-396EBC051A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91751" y="7894616"/>
            <a:ext cx="673100" cy="6731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DC26496F-E759-1D40-BC4B-CEB2A871B2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9209" y="2982343"/>
            <a:ext cx="4127500" cy="4064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CD5C45C-86EB-C446-A06F-64BB2B60A6D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3510" y="4611691"/>
            <a:ext cx="4038600" cy="40640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0AEF603D-60C1-944E-AC44-706A3A5A7CF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6015" y="6236591"/>
            <a:ext cx="4584700" cy="419100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784B49CC-6871-0D42-B738-49703D7C0E3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83510" y="7868216"/>
            <a:ext cx="28194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76883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72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游ゴシック</vt:lpstr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 ズ</dc:creator>
  <cp:lastModifiedBy>小池　京子</cp:lastModifiedBy>
  <cp:revision>18</cp:revision>
  <dcterms:created xsi:type="dcterms:W3CDTF">2020-05-26T07:26:38Z</dcterms:created>
  <dcterms:modified xsi:type="dcterms:W3CDTF">2020-06-25T06:18:22Z</dcterms:modified>
</cp:coreProperties>
</file>